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51F72-1FDD-4E0F-ADAC-7137F7BF4770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8EF1-196B-418C-81F5-B8D5DAA47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09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51F72-1FDD-4E0F-ADAC-7137F7BF4770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8EF1-196B-418C-81F5-B8D5DAA47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445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51F72-1FDD-4E0F-ADAC-7137F7BF4770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8EF1-196B-418C-81F5-B8D5DAA47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4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51F72-1FDD-4E0F-ADAC-7137F7BF4770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8EF1-196B-418C-81F5-B8D5DAA47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60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51F72-1FDD-4E0F-ADAC-7137F7BF4770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8EF1-196B-418C-81F5-B8D5DAA47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177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51F72-1FDD-4E0F-ADAC-7137F7BF4770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8EF1-196B-418C-81F5-B8D5DAA47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64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51F72-1FDD-4E0F-ADAC-7137F7BF4770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8EF1-196B-418C-81F5-B8D5DAA47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392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51F72-1FDD-4E0F-ADAC-7137F7BF4770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8EF1-196B-418C-81F5-B8D5DAA47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484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51F72-1FDD-4E0F-ADAC-7137F7BF4770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8EF1-196B-418C-81F5-B8D5DAA47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669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51F72-1FDD-4E0F-ADAC-7137F7BF4770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8EF1-196B-418C-81F5-B8D5DAA47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868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51F72-1FDD-4E0F-ADAC-7137F7BF4770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8EF1-196B-418C-81F5-B8D5DAA47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527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51F72-1FDD-4E0F-ADAC-7137F7BF4770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98EF1-196B-418C-81F5-B8D5DAA47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08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Il me </a:t>
            </a:r>
            <a:r>
              <a:rPr lang="en-US" dirty="0" err="1" smtClean="0">
                <a:latin typeface="Comic Sans MS" panose="030F0702030302020204" pitchFamily="66" charset="0"/>
              </a:rPr>
              <a:t>va</a:t>
            </a:r>
            <a:r>
              <a:rPr lang="en-US" dirty="0" smtClean="0">
                <a:latin typeface="Comic Sans MS" panose="030F0702030302020204" pitchFamily="66" charset="0"/>
              </a:rPr>
              <a:t> ____________?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00" y="3356386"/>
            <a:ext cx="3234162" cy="2214514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72" y="3152551"/>
            <a:ext cx="3010020" cy="30100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0853" y="3738851"/>
            <a:ext cx="238125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70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Elle me </a:t>
            </a:r>
            <a:r>
              <a:rPr lang="en-US" dirty="0" err="1" smtClean="0">
                <a:latin typeface="Comic Sans MS" panose="030F0702030302020204" pitchFamily="66" charset="0"/>
              </a:rPr>
              <a:t>va</a:t>
            </a:r>
            <a:r>
              <a:rPr lang="en-US" dirty="0" smtClean="0">
                <a:latin typeface="Comic Sans MS" panose="030F0702030302020204" pitchFamily="66" charset="0"/>
              </a:rPr>
              <a:t> __________?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893" y="3356387"/>
            <a:ext cx="2191785" cy="259983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2767" y="3356387"/>
            <a:ext cx="1625242" cy="311433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179" y="3079914"/>
            <a:ext cx="3219450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143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mic Sans MS" panose="030F0702030302020204" pitchFamily="66" charset="0"/>
              </a:rPr>
              <a:t>Ils</a:t>
            </a:r>
            <a:r>
              <a:rPr lang="en-US" dirty="0" smtClean="0">
                <a:latin typeface="Comic Sans MS" panose="030F0702030302020204" pitchFamily="66" charset="0"/>
              </a:rPr>
              <a:t> me </a:t>
            </a:r>
            <a:r>
              <a:rPr lang="en-US" dirty="0" err="1" smtClean="0">
                <a:latin typeface="Comic Sans MS" panose="030F0702030302020204" pitchFamily="66" charset="0"/>
              </a:rPr>
              <a:t>vont</a:t>
            </a:r>
            <a:r>
              <a:rPr lang="en-US" dirty="0" smtClean="0">
                <a:latin typeface="Comic Sans MS" panose="030F0702030302020204" pitchFamily="66" charset="0"/>
              </a:rPr>
              <a:t>___________?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36085"/>
            <a:ext cx="3837244" cy="256016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4886" y="3636085"/>
            <a:ext cx="3378090" cy="2522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781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mic Sans MS" panose="030F0702030302020204" pitchFamily="66" charset="0"/>
              </a:rPr>
              <a:t>Elles</a:t>
            </a:r>
            <a:r>
              <a:rPr lang="en-US" dirty="0" smtClean="0">
                <a:latin typeface="Comic Sans MS" panose="030F0702030302020204" pitchFamily="66" charset="0"/>
              </a:rPr>
              <a:t> me </a:t>
            </a:r>
            <a:r>
              <a:rPr lang="en-US" dirty="0" err="1" smtClean="0">
                <a:latin typeface="Comic Sans MS" panose="030F0702030302020204" pitchFamily="66" charset="0"/>
              </a:rPr>
              <a:t>vont</a:t>
            </a:r>
            <a:r>
              <a:rPr lang="en-US" dirty="0" smtClean="0">
                <a:latin typeface="Comic Sans MS" panose="030F0702030302020204" pitchFamily="66" charset="0"/>
              </a:rPr>
              <a:t> ___________?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719006"/>
            <a:ext cx="2240136" cy="2648455"/>
          </a:xfr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8259" y="3228468"/>
            <a:ext cx="3972479" cy="3629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357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16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Il me va ____________?</vt:lpstr>
      <vt:lpstr>Elle me va __________?</vt:lpstr>
      <vt:lpstr>Ils me vont___________?</vt:lpstr>
      <vt:lpstr>Elles me vont ___________?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me va ____________?</dc:title>
  <dc:creator>Patricia Cedrone</dc:creator>
  <cp:lastModifiedBy>Patricia Cedrone</cp:lastModifiedBy>
  <cp:revision>3</cp:revision>
  <dcterms:created xsi:type="dcterms:W3CDTF">2016-10-13T16:49:54Z</dcterms:created>
  <dcterms:modified xsi:type="dcterms:W3CDTF">2016-10-13T17:00:17Z</dcterms:modified>
</cp:coreProperties>
</file>